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6"/>
  </p:notesMasterIdLst>
  <p:sldIdLst>
    <p:sldId id="293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7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6" r:id="rId39"/>
    <p:sldId id="265" r:id="rId40"/>
    <p:sldId id="263" r:id="rId41"/>
    <p:sldId id="261" r:id="rId42"/>
    <p:sldId id="262" r:id="rId43"/>
    <p:sldId id="266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2" autoAdjust="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112" y="-8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50" Type="http://schemas.openxmlformats.org/officeDocument/2006/relationships/theme" Target="theme/theme1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slide" Target="slides/slide30.xml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viewProps" Target="viewProps.xml"/><Relationship Id="rId44" Type="http://schemas.openxmlformats.org/officeDocument/2006/relationships/slide" Target="slides/slide29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notesMaster" Target="notesMasters/notesMaster1.xml"/><Relationship Id="rId35" Type="http://schemas.openxmlformats.org/officeDocument/2006/relationships/slide" Target="slides/slide20.xml"/><Relationship Id="rId51" Type="http://schemas.openxmlformats.org/officeDocument/2006/relationships/tableStyles" Target="tableStyles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use 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emf"/><Relationship Id="rId6" Type="http://schemas.openxmlformats.org/officeDocument/2006/relationships/hyperlink" Target="http://dare.cct.lsu.edu/dare-hth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5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5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11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(Coarse-grain Level) data set of a genome sequence</a:t>
            </a:r>
          </a:p>
          <a:p>
            <a:r>
              <a:rPr lang="en-US" sz="1600" dirty="0" smtClean="0"/>
              <a:t>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Transcriptome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41207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50709" y="5065059"/>
            <a:ext cx="4879961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NGS Data Analytics would be greatly </a:t>
            </a:r>
          </a:p>
          <a:p>
            <a:pPr algn="ctr"/>
            <a:r>
              <a:rPr lang="en-US" sz="2000" dirty="0" smtClean="0"/>
              <a:t>enhanced by Task Level Concurrency</a:t>
            </a:r>
          </a:p>
          <a:p>
            <a:pPr algn="ctr"/>
            <a:r>
              <a:rPr lang="en-US" sz="2000" dirty="0"/>
              <a:t>a</a:t>
            </a:r>
            <a:r>
              <a:rPr lang="en-US" sz="2000" dirty="0" smtClean="0"/>
              <a:t>nd Distributed Data Infrastructure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5556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0863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44469"/>
              </p:ext>
            </p:extLst>
          </p:nvPr>
        </p:nvGraphicFramePr>
        <p:xfrm>
          <a:off x="194457" y="5061112"/>
          <a:ext cx="47498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9"/>
                <a:gridCol w="1233181"/>
                <a:gridCol w="882956"/>
                <a:gridCol w="774012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Read</a:t>
                      </a:r>
                    </a:p>
                    <a:p>
                      <a:r>
                        <a:rPr lang="en-US" sz="1200" dirty="0" smtClean="0"/>
                        <a:t>File</a:t>
                      </a:r>
                      <a:r>
                        <a:rPr lang="en-US" sz="1200" baseline="0" dirty="0" smtClean="0"/>
                        <a:t> Size(GB)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Threads/task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Bfast</a:t>
                      </a:r>
                    </a:p>
                    <a:p>
                      <a:r>
                        <a:rPr lang="en-US" sz="1200" baseline="0" dirty="0" smtClean="0"/>
                        <a:t>(Mapping)</a:t>
                      </a:r>
                      <a:endParaRPr lang="en-US" sz="12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2.6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55768" y="465327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1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</a:t>
            </a:r>
            <a:r>
              <a:rPr lang="en-US" dirty="0" smtClean="0"/>
              <a:t>or </a:t>
            </a:r>
            <a:r>
              <a:rPr lang="en-US" dirty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 (IDEAS)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23220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DARE Framework: </a:t>
            </a:r>
            <a:r>
              <a:rPr lang="en-US" sz="2800" dirty="0" smtClean="0"/>
              <a:t>A Solution Built </a:t>
            </a:r>
            <a:r>
              <a:rPr lang="en-US" sz="2800" dirty="0"/>
              <a:t>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gLite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(localhost),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>
                <a:solidFill>
                  <a:srgbClr val="2C9AE5"/>
                </a:solidFill>
              </a:rPr>
              <a:t>GridSAM,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GridFTP, Hadoop Distributed Filesystem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>
                <a:solidFill>
                  <a:srgbClr val="2C9AE5"/>
                </a:solidFill>
              </a:rPr>
              <a:t>CloudStore KFS, OpenCloud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Hadoop H-Base, Hypertable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31" y="1928629"/>
            <a:ext cx="8584583" cy="474299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</a:t>
            </a:r>
            <a:r>
              <a:rPr lang="en-US" sz="7200" dirty="0"/>
              <a:t>: Decouple resource allocation from resource-workload </a:t>
            </a:r>
            <a:r>
              <a:rPr lang="en-US" sz="7200" dirty="0" smtClean="0"/>
              <a:t>binding</a:t>
            </a:r>
            <a:endParaRPr lang="en-US" sz="7200" dirty="0"/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Two unique aspects  </a:t>
            </a:r>
            <a:r>
              <a:rPr lang="en-US" sz="72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First demonstration of supporting multi-physics </a:t>
            </a:r>
            <a:r>
              <a:rPr lang="en-US" sz="6200" dirty="0" smtClean="0"/>
              <a:t>simulations, REMD simulations </a:t>
            </a:r>
            <a:endParaRPr lang="en-US" sz="6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Falkon, Condor Glide-in, Ganga-Diane (EGEE/EGI), DIRAC/WMS, </a:t>
            </a:r>
            <a:r>
              <a:rPr lang="en-US" sz="62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Frameworks </a:t>
            </a:r>
            <a:r>
              <a:rPr lang="en-US" sz="6200" dirty="0"/>
              <a:t>based upon PJs (pull model) for specific PGI/back-</a:t>
            </a:r>
            <a:r>
              <a:rPr lang="en-US" sz="62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Do </a:t>
            </a:r>
            <a:r>
              <a:rPr lang="en-US" sz="62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SAGA-based Pilot-Job form the basis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Advanced run-time frameworks for load-balancing and fault-</a:t>
            </a:r>
            <a:r>
              <a:rPr lang="en-US" sz="6400" dirty="0" smtClean="0"/>
              <a:t>tolerance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Distributed Adaptive Runtime Environment (DARE) </a:t>
            </a:r>
            <a:r>
              <a:rPr lang="en-US" sz="2800" b="1" dirty="0"/>
              <a:t>Framework: </a:t>
            </a:r>
            <a:r>
              <a:rPr lang="en-US" sz="2800" b="1" dirty="0" smtClean="0"/>
              <a:t>A Solution Built </a:t>
            </a:r>
            <a:r>
              <a:rPr lang="en-US" sz="2800" b="1" dirty="0"/>
              <a:t>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</a:t>
            </a:r>
            <a:r>
              <a:rPr lang="en-US" sz="2800" b="1" dirty="0" smtClean="0"/>
              <a:t>resources </a:t>
            </a:r>
            <a:endParaRPr lang="en-US" sz="2800" b="1" dirty="0"/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 smtClean="0"/>
              <a:t>(Emerging Computational Methods in Life Sciences Workshop at HPDC11)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458" y="192589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  <p:pic>
        <p:nvPicPr>
          <p:cNvPr id="6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6" r="-2356"/>
          <a:stretch>
            <a:fillRect/>
          </a:stretch>
        </p:blipFill>
        <p:spPr>
          <a:xfrm>
            <a:off x="774720" y="2465097"/>
            <a:ext cx="7526317" cy="4139184"/>
          </a:xfrm>
        </p:spPr>
      </p:pic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500" dirty="0"/>
              <a:t>DARE Framework: </a:t>
            </a:r>
            <a:r>
              <a:rPr lang="en-US" sz="2500" dirty="0" smtClean="0"/>
              <a:t>A Solution Built </a:t>
            </a:r>
            <a:r>
              <a:rPr lang="en-US" sz="2500" dirty="0"/>
              <a:t>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  <p:pic>
        <p:nvPicPr>
          <p:cNvPr id="7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678" b="-10678"/>
          <a:stretch>
            <a:fillRect/>
          </a:stretch>
        </p:blipFill>
        <p:spPr>
          <a:xfrm>
            <a:off x="1016640" y="2286326"/>
            <a:ext cx="7284392" cy="4006135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DARE-Rfold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sim.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464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4491346" cy="4124392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6405583" cy="735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800" dirty="0" smtClean="0">
                <a:solidFill>
                  <a:srgbClr val="FF0000"/>
                </a:solidFill>
              </a:rPr>
              <a:t>Human Genome (HG18) and Burkerholderia Glumae </a:t>
            </a:r>
          </a:p>
          <a:p>
            <a:r>
              <a:rPr lang="en-US" sz="18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89579"/>
              </p:ext>
            </p:extLst>
          </p:nvPr>
        </p:nvGraphicFramePr>
        <p:xfrm>
          <a:off x="445196" y="2831292"/>
          <a:ext cx="8278643" cy="2797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8964"/>
                <a:gridCol w="2196832"/>
                <a:gridCol w="1923255"/>
                <a:gridCol w="1849592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Volume</a:t>
                      </a:r>
                      <a:r>
                        <a:rPr lang="en-US" sz="1600" baseline="30000" dirty="0" smtClean="0"/>
                        <a:t>a)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690719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524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712251"/>
              </p:ext>
            </p:extLst>
          </p:nvPr>
        </p:nvGraphicFramePr>
        <p:xfrm>
          <a:off x="2590473" y="3803191"/>
          <a:ext cx="369992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337"/>
                <a:gridCol w="855078"/>
                <a:gridCol w="728542"/>
                <a:gridCol w="802175"/>
                <a:gridCol w="677797"/>
              </a:tblGrid>
              <a:tr h="21945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Read</a:t>
                      </a:r>
                    </a:p>
                    <a:p>
                      <a:r>
                        <a:rPr lang="en-US" sz="1400" dirty="0" smtClean="0"/>
                        <a:t>File</a:t>
                      </a:r>
                      <a:r>
                        <a:rPr lang="en-US" sz="1400" baseline="0" dirty="0" smtClean="0"/>
                        <a:t> Size</a:t>
                      </a:r>
                    </a:p>
                    <a:p>
                      <a:r>
                        <a:rPr lang="en-US" sz="1400" baseline="0" dirty="0" smtClean="0"/>
                        <a:t>(GB)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 Task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BigJob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</a:t>
                      </a:r>
                      <a:r>
                        <a:rPr lang="en-US" sz="1400" baseline="-25000" dirty="0" smtClean="0"/>
                        <a:t>c</a:t>
                      </a:r>
                      <a:r>
                        <a:rPr lang="en-US" sz="1400" baseline="0" dirty="0" smtClean="0"/>
                        <a:t>(h)</a:t>
                      </a:r>
                      <a:endParaRPr lang="en-US" sz="14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58064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framework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ExTENCI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Hartmut Kaiser, Ole Weidner, Andre 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Lukasz Lacinski, João Abecasis, Chris Miceli, Bety Rodriguez-Milla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Luckow, Yaakoub el-Khamra, Kate Stamou, Cybertools (Abhinav Thota, Jeff, N. Kim), Owain Kenway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SoC: Michael Miceli, Saurabh Sehgal, Miklos Erdelyi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Watase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Parashar, Omer Rana, Jon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Mardis,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5830249"/>
            <a:ext cx="664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mechanisms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/>
              <a:t>cell development and differentiation) : infection</a:t>
            </a:r>
            <a:r>
              <a:rPr lang="en-US" sz="1600" dirty="0" smtClean="0"/>
              <a:t>, immune </a:t>
            </a:r>
            <a:r>
              <a:rPr lang="en-US" sz="1600" dirty="0"/>
              <a:t>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65983" y="5208468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InDel,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(RNA-seq, ChIP-seq)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(WGS/RNA-seq/CHIP-seq)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Transcriptome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Pathogen 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8572</TotalTime>
  <Words>2526</Words>
  <Application>Microsoft Macintosh PowerPoint</Application>
  <PresentationFormat>On-screen Show (4:3)</PresentationFormat>
  <Paragraphs>380</Paragraphs>
  <Slides>30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Complexity?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 DARE Framework: A Solution Built upon SAGA-BigJob </vt:lpstr>
      <vt:lpstr>DARE Framework: A Solution Built upon SAGA-BigJob</vt:lpstr>
      <vt:lpstr>DARE Framework: A Solution Built upon SAGA-BigJob</vt:lpstr>
      <vt:lpstr>DARE Framework: A Solution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Summary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206</cp:revision>
  <dcterms:created xsi:type="dcterms:W3CDTF">2011-04-14T08:15:03Z</dcterms:created>
  <dcterms:modified xsi:type="dcterms:W3CDTF">2011-04-15T04:50:00Z</dcterms:modified>
</cp:coreProperties>
</file>